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8" r:id="rId3"/>
    <p:sldMasterId id="2147483700" r:id="rId4"/>
    <p:sldMasterId id="2147483712" r:id="rId5"/>
  </p:sldMasterIdLst>
  <p:notesMasterIdLst>
    <p:notesMasterId r:id="rId21"/>
  </p:notesMasterIdLst>
  <p:handoutMasterIdLst>
    <p:handoutMasterId r:id="rId22"/>
  </p:handoutMasterIdLst>
  <p:sldIdLst>
    <p:sldId id="380" r:id="rId6"/>
    <p:sldId id="382" r:id="rId7"/>
    <p:sldId id="362" r:id="rId8"/>
    <p:sldId id="384" r:id="rId9"/>
    <p:sldId id="385" r:id="rId10"/>
    <p:sldId id="386" r:id="rId11"/>
    <p:sldId id="391" r:id="rId12"/>
    <p:sldId id="387" r:id="rId13"/>
    <p:sldId id="388" r:id="rId14"/>
    <p:sldId id="389" r:id="rId15"/>
    <p:sldId id="390" r:id="rId16"/>
    <p:sldId id="392" r:id="rId17"/>
    <p:sldId id="269" r:id="rId18"/>
    <p:sldId id="339" r:id="rId19"/>
    <p:sldId id="340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D8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>
        <p:scale>
          <a:sx n="50" d="100"/>
          <a:sy n="50" d="100"/>
        </p:scale>
        <p:origin x="2712" y="15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14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ABBE95-98F8-45CB-A8AB-C6E021425526}" type="datetimeFigureOut">
              <a:rPr lang="ru-RU" smtClean="0"/>
              <a:t>25.01.2019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2329AE-32C4-4AC4-AA10-ADB97DF96B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9999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64405F-3667-4F39-8EF0-2957DBB56AB2}" type="datetimeFigureOut">
              <a:rPr lang="ru-RU" smtClean="0"/>
              <a:t>25.01.2019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8DCF74-433F-4D60-A92E-E0C1AF1B5D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036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49508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AB8EB27-02DF-48E8-AE18-CE6F496B5E31}" type="slidenum">
              <a:rPr lang="ru-RU" altLang="ru-RU"/>
              <a:pPr eaLnBrk="1" hangingPunct="1"/>
              <a:t>13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55108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 Cond" pitchFamily="34" charset="0"/>
              </a:defRPr>
            </a:lvl1pPr>
          </a:lstStyle>
          <a:p>
            <a:r>
              <a:rPr lang="en-US" altLang="zh-CN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BF53E-7AA8-4FA4-9CEE-22C15EB9D236}" type="datetimeFigureOut">
              <a:rPr lang="en-US"/>
              <a:pPr>
                <a:defRPr/>
              </a:pPr>
              <a:t>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B7A651-1D43-4ED3-B7FB-5A2009CBB41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939516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DC1A0-9733-45A9-BD7A-498E1120D308}" type="datetimeFigureOut">
              <a:rPr lang="en-US"/>
              <a:pPr>
                <a:defRPr/>
              </a:pPr>
              <a:t>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606A6C-DE40-4D15-AC0F-308F32EF353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3300474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8A40F-C57C-4D55-A7FD-DA8BE38F3B5F}" type="datetimeFigureOut">
              <a:rPr lang="en-US"/>
              <a:pPr>
                <a:defRPr/>
              </a:pPr>
              <a:t>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E21937-0FB0-4967-82CB-467D295CF1C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0863478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24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4D987-AFCB-4C42-BD45-A3AB60C25FC5}" type="datetimeFigureOut">
              <a:rPr lang="en-US"/>
              <a:pPr>
                <a:defRPr/>
              </a:pPr>
              <a:t>1/25/2019</a:t>
            </a:fld>
            <a:endParaRPr lang="en-US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D15CB1-9C98-42A4-A147-EFCBBA70C59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4359688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20EE8-6480-482E-A015-56BB5C99246E}" type="datetimeFigureOut">
              <a:rPr lang="en-US"/>
              <a:pPr>
                <a:defRPr/>
              </a:pPr>
              <a:t>1/25/2019</a:t>
            </a:fld>
            <a:endParaRPr lang="en-US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1A5336-7D70-4E4F-8AF5-79AEEB6B498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2096110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 Cond" pitchFamily="34" charset="0"/>
              </a:defRPr>
            </a:lvl1pPr>
          </a:lstStyle>
          <a:p>
            <a:r>
              <a:rPr lang="en-US" altLang="zh-CN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BF53E-7AA8-4FA4-9CEE-22C15EB9D236}" type="datetimeFigureOut">
              <a:rPr lang="en-US"/>
              <a:pPr>
                <a:defRPr/>
              </a:pPr>
              <a:t>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B7A651-1D43-4ED3-B7FB-5A2009CBB41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948005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0070C0"/>
                </a:solidFill>
              </a:defRPr>
            </a:lvl2pPr>
          </a:lstStyle>
          <a:p>
            <a:pPr lvl="0"/>
            <a:r>
              <a:rPr lang="en-US" altLang="zh-CN" dirty="0" smtClean="0"/>
              <a:t>Click to edit Master text styles</a:t>
            </a:r>
          </a:p>
          <a:p>
            <a:pPr lvl="1"/>
            <a:r>
              <a:rPr lang="en-US" altLang="zh-CN" dirty="0" smtClean="0"/>
              <a:t>Second level</a:t>
            </a:r>
          </a:p>
          <a:p>
            <a:pPr lvl="2"/>
            <a:r>
              <a:rPr lang="en-US" altLang="zh-CN" dirty="0" smtClean="0"/>
              <a:t>Third level</a:t>
            </a:r>
          </a:p>
          <a:p>
            <a:pPr lvl="3"/>
            <a:r>
              <a:rPr lang="en-US" altLang="zh-CN" dirty="0" smtClean="0"/>
              <a:t>Fourth level</a:t>
            </a:r>
          </a:p>
          <a:p>
            <a:pPr lvl="4"/>
            <a:r>
              <a:rPr lang="en-US" altLang="zh-CN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C3D17-63BF-40D5-B1E5-D7350245D455}" type="datetimeFigureOut">
              <a:rPr lang="en-US"/>
              <a:pPr>
                <a:defRPr/>
              </a:pPr>
              <a:t>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3ECBD2-416E-4172-80A3-DEC50FC9884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555625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defRPr>
            </a:lvl1pPr>
          </a:lstStyle>
          <a:p>
            <a:r>
              <a:rPr lang="en-US" altLang="zh-CN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E7844-C0E8-4DF1-85A5-4960127AE99D}" type="datetimeFigureOut">
              <a:rPr lang="en-US"/>
              <a:pPr>
                <a:defRPr/>
              </a:pPr>
              <a:t>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03C044-FA62-45D1-A071-E5F54D22B89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48300003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685B5-C654-4CDB-8A34-C7F30BB3E660}" type="datetimeFigureOut">
              <a:rPr lang="en-US"/>
              <a:pPr>
                <a:defRPr/>
              </a:pPr>
              <a:t>1/25/2019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FB38CF-AC31-404D-B187-58064C738FF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87780197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1D687-BD49-415D-8180-9B9AAD056BFF}" type="datetimeFigureOut">
              <a:rPr lang="en-US"/>
              <a:pPr>
                <a:defRPr/>
              </a:pPr>
              <a:t>1/25/2019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9488E3-6191-47B3-8A01-A2358CE8D43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02500346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6BD8B-FE8C-42CF-8E38-0AF5E9D14423}" type="datetimeFigureOut">
              <a:rPr lang="en-US"/>
              <a:pPr>
                <a:defRPr/>
              </a:pPr>
              <a:t>1/25/2019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41D69A-24DE-4AB6-9D3C-B1E8F0E2A7B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3185066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0070C0"/>
                </a:solidFill>
              </a:defRPr>
            </a:lvl2pPr>
          </a:lstStyle>
          <a:p>
            <a:pPr lvl="0"/>
            <a:r>
              <a:rPr lang="en-US" altLang="zh-CN" dirty="0" smtClean="0"/>
              <a:t>Click to edit Master text styles</a:t>
            </a:r>
          </a:p>
          <a:p>
            <a:pPr lvl="1"/>
            <a:r>
              <a:rPr lang="en-US" altLang="zh-CN" dirty="0" smtClean="0"/>
              <a:t>Second level</a:t>
            </a:r>
          </a:p>
          <a:p>
            <a:pPr lvl="2"/>
            <a:r>
              <a:rPr lang="en-US" altLang="zh-CN" dirty="0" smtClean="0"/>
              <a:t>Third level</a:t>
            </a:r>
          </a:p>
          <a:p>
            <a:pPr lvl="3"/>
            <a:r>
              <a:rPr lang="en-US" altLang="zh-CN" dirty="0" smtClean="0"/>
              <a:t>Fourth level</a:t>
            </a:r>
          </a:p>
          <a:p>
            <a:pPr lvl="4"/>
            <a:r>
              <a:rPr lang="en-US" altLang="zh-CN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C3D17-63BF-40D5-B1E5-D7350245D455}" type="datetimeFigureOut">
              <a:rPr lang="en-US"/>
              <a:pPr>
                <a:defRPr/>
              </a:pPr>
              <a:t>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3ECBD2-416E-4172-80A3-DEC50FC9884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123903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96F55-2B87-4D88-83EE-F362B9D2EA54}" type="datetimeFigureOut">
              <a:rPr lang="en-US"/>
              <a:pPr>
                <a:defRPr/>
              </a:pPr>
              <a:t>1/25/2019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AF4BB7-26D5-40B3-8095-12A8BE4E9F1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14198077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8DC456-94C7-4A6C-84DE-6DEF8AEF67F8}" type="datetimeFigureOut">
              <a:rPr lang="en-US"/>
              <a:pPr>
                <a:defRPr/>
              </a:pPr>
              <a:t>1/25/2019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49E8E4-63B6-420A-B073-97FA8AF25A3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175915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60C75-8A6C-461A-B12D-B60BE4924298}" type="datetimeFigureOut">
              <a:rPr lang="en-US"/>
              <a:pPr>
                <a:defRPr/>
              </a:pPr>
              <a:t>1/25/2019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736CC4-ABC0-4589-9973-4E9961A5A93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6691175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DC1A0-9733-45A9-BD7A-498E1120D308}" type="datetimeFigureOut">
              <a:rPr lang="en-US"/>
              <a:pPr>
                <a:defRPr/>
              </a:pPr>
              <a:t>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606A6C-DE40-4D15-AC0F-308F32EF353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01012949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8A40F-C57C-4D55-A7FD-DA8BE38F3B5F}" type="datetimeFigureOut">
              <a:rPr lang="en-US"/>
              <a:pPr>
                <a:defRPr/>
              </a:pPr>
              <a:t>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E21937-0FB0-4967-82CB-467D295CF1C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84785203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24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4D987-AFCB-4C42-BD45-A3AB60C25FC5}" type="datetimeFigureOut">
              <a:rPr lang="en-US"/>
              <a:pPr>
                <a:defRPr/>
              </a:pPr>
              <a:t>1/25/2019</a:t>
            </a:fld>
            <a:endParaRPr lang="en-US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D15CB1-9C98-42A4-A147-EFCBBA70C59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417943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20EE8-6480-482E-A015-56BB5C99246E}" type="datetimeFigureOut">
              <a:rPr lang="en-US"/>
              <a:pPr>
                <a:defRPr/>
              </a:pPr>
              <a:t>1/25/2019</a:t>
            </a:fld>
            <a:endParaRPr lang="en-US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1A5336-7D70-4E4F-8AF5-79AEEB6B498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915384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A56C4-C6EB-4C7F-A0C3-EED9E1A1A291}" type="datetimeFigureOut">
              <a:rPr lang="ru-RU" smtClean="0"/>
              <a:t>25.01.2019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0771-4395-4FF3-A1F5-DA4035B9A1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067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A56C4-C6EB-4C7F-A0C3-EED9E1A1A291}" type="datetimeFigureOut">
              <a:rPr lang="ru-RU" smtClean="0"/>
              <a:t>25.01.2019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0771-4395-4FF3-A1F5-DA4035B9A1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18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A56C4-C6EB-4C7F-A0C3-EED9E1A1A291}" type="datetimeFigureOut">
              <a:rPr lang="ru-RU" smtClean="0"/>
              <a:t>25.01.2019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0771-4395-4FF3-A1F5-DA4035B9A1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962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defRPr>
            </a:lvl1pPr>
          </a:lstStyle>
          <a:p>
            <a:r>
              <a:rPr lang="en-US" altLang="zh-CN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E7844-C0E8-4DF1-85A5-4960127AE99D}" type="datetimeFigureOut">
              <a:rPr lang="en-US"/>
              <a:pPr>
                <a:defRPr/>
              </a:pPr>
              <a:t>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03C044-FA62-45D1-A071-E5F54D22B89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06349829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A56C4-C6EB-4C7F-A0C3-EED9E1A1A291}" type="datetimeFigureOut">
              <a:rPr lang="ru-RU" smtClean="0"/>
              <a:t>25.01.2019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0771-4395-4FF3-A1F5-DA4035B9A1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9182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A56C4-C6EB-4C7F-A0C3-EED9E1A1A291}" type="datetimeFigureOut">
              <a:rPr lang="ru-RU" smtClean="0"/>
              <a:t>25.01.2019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0771-4395-4FF3-A1F5-DA4035B9A1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9312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A56C4-C6EB-4C7F-A0C3-EED9E1A1A291}" type="datetimeFigureOut">
              <a:rPr lang="ru-RU" smtClean="0"/>
              <a:t>25.01.2019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0771-4395-4FF3-A1F5-DA4035B9A1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923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A56C4-C6EB-4C7F-A0C3-EED9E1A1A291}" type="datetimeFigureOut">
              <a:rPr lang="ru-RU" smtClean="0"/>
              <a:t>25.01.2019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0771-4395-4FF3-A1F5-DA4035B9A1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8245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A56C4-C6EB-4C7F-A0C3-EED9E1A1A291}" type="datetimeFigureOut">
              <a:rPr lang="ru-RU" smtClean="0"/>
              <a:t>25.01.2019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0771-4395-4FF3-A1F5-DA4035B9A1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445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A56C4-C6EB-4C7F-A0C3-EED9E1A1A291}" type="datetimeFigureOut">
              <a:rPr lang="ru-RU" smtClean="0"/>
              <a:t>25.01.2019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0771-4395-4FF3-A1F5-DA4035B9A1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321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A56C4-C6EB-4C7F-A0C3-EED9E1A1A291}" type="datetimeFigureOut">
              <a:rPr lang="ru-RU" smtClean="0"/>
              <a:t>25.01.2019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0771-4395-4FF3-A1F5-DA4035B9A1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3934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A56C4-C6EB-4C7F-A0C3-EED9E1A1A291}" type="datetimeFigureOut">
              <a:rPr lang="ru-RU" smtClean="0"/>
              <a:t>25.01.2019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0771-4395-4FF3-A1F5-DA4035B9A1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7412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6040-1F16-4E5E-B1BD-98315DBB7C8C}" type="datetimeFigureOut">
              <a:rPr lang="ru-RU" smtClean="0"/>
              <a:t>25.01.2019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F60B7-094A-4579-8FDE-1C6F54C73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692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kumimoji="0" lang="ru-RU" sz="4400" b="1" i="0" u="none" strike="noStrike" kern="1200" cap="none" spc="50" normalizeH="0" baseline="0" noProof="0" dirty="0" smtClean="0">
                <a:ln w="0">
                  <a:solidFill>
                    <a:prstClr val="white"/>
                  </a:solidFill>
                </a:ln>
                <a:solidFill>
                  <a:srgbClr val="E7E6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20000"/>
              </a:lnSpc>
              <a:defRPr sz="4000"/>
            </a:lvl1pPr>
            <a:lvl2pPr>
              <a:lnSpc>
                <a:spcPct val="120000"/>
              </a:lnSpc>
              <a:defRPr sz="3600"/>
            </a:lvl2pPr>
            <a:lvl3pPr>
              <a:lnSpc>
                <a:spcPct val="120000"/>
              </a:lnSpc>
              <a:defRPr sz="3200"/>
            </a:lvl3pPr>
            <a:lvl4pPr>
              <a:lnSpc>
                <a:spcPct val="120000"/>
              </a:lnSpc>
              <a:defRPr sz="2800"/>
            </a:lvl4pPr>
            <a:lvl5pPr>
              <a:lnSpc>
                <a:spcPct val="120000"/>
              </a:lnSpc>
              <a:defRPr sz="28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6040-1F16-4E5E-B1BD-98315DBB7C8C}" type="datetimeFigureOut">
              <a:rPr lang="ru-RU" smtClean="0"/>
              <a:t>25.01.2019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F60B7-094A-4579-8FDE-1C6F54C73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685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685B5-C654-4CDB-8A34-C7F30BB3E660}" type="datetimeFigureOut">
              <a:rPr lang="en-US"/>
              <a:pPr>
                <a:defRPr/>
              </a:pPr>
              <a:t>1/25/2019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FB38CF-AC31-404D-B187-58064C738FF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15916452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0" lang="ru-RU" sz="6000" b="1" i="0" u="none" strike="noStrike" kern="1200" cap="none" spc="50" normalizeH="0" baseline="0" noProof="0" dirty="0" smtClean="0">
                <a:ln w="0">
                  <a:solidFill>
                    <a:prstClr val="white"/>
                  </a:solidFill>
                </a:ln>
                <a:solidFill>
                  <a:srgbClr val="E7E6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6040-1F16-4E5E-B1BD-98315DBB7C8C}" type="datetimeFigureOut">
              <a:rPr lang="ru-RU" smtClean="0"/>
              <a:t>25.01.2019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F60B7-094A-4579-8FDE-1C6F54C73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01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4400" b="1" i="0" u="none" strike="noStrike" kern="1200" cap="none" spc="50" normalizeH="0" baseline="0" noProof="0" dirty="0" smtClean="0">
                <a:ln w="0">
                  <a:solidFill>
                    <a:prstClr val="white"/>
                  </a:solidFill>
                </a:ln>
                <a:solidFill>
                  <a:srgbClr val="E7E6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6040-1F16-4E5E-B1BD-98315DBB7C8C}" type="datetimeFigureOut">
              <a:rPr lang="ru-RU" smtClean="0"/>
              <a:t>25.01.2019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F60B7-094A-4579-8FDE-1C6F54C73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396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6074" y="365125"/>
            <a:ext cx="9139313" cy="1325563"/>
          </a:xfrm>
        </p:spPr>
        <p:txBody>
          <a:bodyPr/>
          <a:lstStyle/>
          <a:p>
            <a:r>
              <a:rPr kumimoji="0" lang="ru-RU" sz="4400" b="1" i="0" u="none" strike="noStrike" kern="1200" cap="none" spc="50" normalizeH="0" baseline="0" noProof="0" dirty="0" smtClean="0">
                <a:ln w="0">
                  <a:solidFill>
                    <a:prstClr val="white"/>
                  </a:solidFill>
                </a:ln>
                <a:solidFill>
                  <a:srgbClr val="E7E6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6040-1F16-4E5E-B1BD-98315DBB7C8C}" type="datetimeFigureOut">
              <a:rPr lang="ru-RU" smtClean="0"/>
              <a:t>25.01.2019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F60B7-094A-4579-8FDE-1C6F54C73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166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4400" b="1" i="0" u="none" strike="noStrike" kern="1200" cap="none" spc="50" normalizeH="0" baseline="0" noProof="0" dirty="0" smtClean="0">
                <a:ln w="0">
                  <a:solidFill>
                    <a:prstClr val="white"/>
                  </a:solidFill>
                </a:ln>
                <a:solidFill>
                  <a:srgbClr val="E7E6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6040-1F16-4E5E-B1BD-98315DBB7C8C}" type="datetimeFigureOut">
              <a:rPr lang="ru-RU" smtClean="0"/>
              <a:t>25.01.2019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F60B7-094A-4579-8FDE-1C6F54C73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606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/>
          <a:srcRect l="12369" r="12458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6040-1F16-4E5E-B1BD-98315DBB7C8C}" type="datetimeFigureOut">
              <a:rPr lang="ru-RU" smtClean="0"/>
              <a:t>25.01.2019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F60B7-094A-4579-8FDE-1C6F54C73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617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9106" y="457200"/>
            <a:ext cx="251291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6040-1F16-4E5E-B1BD-98315DBB7C8C}" type="datetimeFigureOut">
              <a:rPr lang="ru-RU" smtClean="0"/>
              <a:t>25.01.2019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F60B7-094A-4579-8FDE-1C6F54C73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949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6040-1F16-4E5E-B1BD-98315DBB7C8C}" type="datetimeFigureOut">
              <a:rPr lang="ru-RU" smtClean="0"/>
              <a:t>25.01.2019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F60B7-094A-4579-8FDE-1C6F54C73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5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4400" b="1" i="0" u="none" strike="noStrike" kern="1200" cap="none" spc="50" normalizeH="0" baseline="0" noProof="0" dirty="0" smtClean="0">
                <a:ln w="0">
                  <a:solidFill>
                    <a:prstClr val="white"/>
                  </a:solidFill>
                </a:ln>
                <a:solidFill>
                  <a:srgbClr val="E7E6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6040-1F16-4E5E-B1BD-98315DBB7C8C}" type="datetimeFigureOut">
              <a:rPr lang="ru-RU" smtClean="0"/>
              <a:t>25.01.2019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F60B7-094A-4579-8FDE-1C6F54C73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99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0" lang="ru-RU" sz="4400" b="1" i="0" u="none" strike="noStrike" kern="1200" cap="none" spc="50" normalizeH="0" baseline="0" noProof="0" dirty="0" smtClean="0">
                <a:ln w="0">
                  <a:solidFill>
                    <a:prstClr val="white"/>
                  </a:solidFill>
                </a:ln>
                <a:solidFill>
                  <a:srgbClr val="E7E6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6040-1F16-4E5E-B1BD-98315DBB7C8C}" type="datetimeFigureOut">
              <a:rPr lang="ru-RU" smtClean="0"/>
              <a:t>25.01.2019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F60B7-094A-4579-8FDE-1C6F54C73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167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3230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1D687-BD49-415D-8180-9B9AAD056BFF}" type="datetimeFigureOut">
              <a:rPr lang="en-US"/>
              <a:pPr>
                <a:defRPr/>
              </a:pPr>
              <a:t>1/25/2019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9488E3-6191-47B3-8A01-A2358CE8D43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20886543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ghf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1424588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6BD8B-FE8C-42CF-8E38-0AF5E9D14423}" type="datetimeFigureOut">
              <a:rPr lang="en-US"/>
              <a:pPr>
                <a:defRPr/>
              </a:pPr>
              <a:t>1/25/2019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41D69A-24DE-4AB6-9D3C-B1E8F0E2A7B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16403741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96F55-2B87-4D88-83EE-F362B9D2EA54}" type="datetimeFigureOut">
              <a:rPr lang="en-US"/>
              <a:pPr>
                <a:defRPr/>
              </a:pPr>
              <a:t>1/25/2019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AF4BB7-26D5-40B3-8095-12A8BE4E9F1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97720872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8DC456-94C7-4A6C-84DE-6DEF8AEF67F8}" type="datetimeFigureOut">
              <a:rPr lang="en-US"/>
              <a:pPr>
                <a:defRPr/>
              </a:pPr>
              <a:t>1/25/2019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49E8E4-63B6-420A-B073-97FA8AF25A3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8328896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60C75-8A6C-461A-B12D-B60BE4924298}" type="datetimeFigureOut">
              <a:rPr lang="en-US"/>
              <a:pPr>
                <a:defRPr/>
              </a:pPr>
              <a:t>1/25/2019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736CC4-ABC0-4589-9973-4E9961A5A93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5066043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5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0584"/>
            <a:ext cx="8428567" cy="253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 userDrawn="1"/>
        </p:nvSpPr>
        <p:spPr>
          <a:xfrm>
            <a:off x="0" y="-10584"/>
            <a:ext cx="12192000" cy="1428751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66000">
                <a:srgbClr val="355393"/>
              </a:gs>
            </a:gsLst>
            <a:lin ang="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1418168"/>
            <a:ext cx="12192000" cy="543983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6351" y="1418168"/>
            <a:ext cx="12192000" cy="5439833"/>
          </a:xfrm>
          <a:prstGeom prst="rect">
            <a:avLst/>
          </a:prstGeom>
          <a:blipFill dpi="0" rotWithShape="1">
            <a:blip r:embed="rId16"/>
            <a:srcRect/>
            <a:tile tx="0" ty="0" sx="100000" sy="100000" flip="none" algn="tl"/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ECFB300-59F2-44BF-97A3-D57FCAB7A9D4}" type="datetimeFigureOut">
              <a:rPr lang="en-US"/>
              <a:pPr>
                <a:defRPr/>
              </a:pPr>
              <a:t>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898989"/>
                </a:solidFill>
              </a:defRPr>
            </a:lvl1pPr>
          </a:lstStyle>
          <a:p>
            <a:fld id="{978910F6-C2A7-484F-A9C7-F8FB4CC76508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5683" y="1417639"/>
            <a:ext cx="12192000" cy="4571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/>
          </a:p>
        </p:txBody>
      </p:sp>
      <p:pic>
        <p:nvPicPr>
          <p:cNvPr id="1037" name="Picture 4" descr="F:\DeniZ\Dropbox\Dropbox\Docs\РЦ ИКТ\ATNGStyle\Design\LogoATNGSmooth800.png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1" y="0"/>
            <a:ext cx="1157816" cy="1413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89567" y="135467"/>
            <a:ext cx="1054735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534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txStyles>
    <p:titleStyle>
      <a:lvl1pPr algn="ctr" defTabSz="609585" rtl="0" eaLnBrk="0" fontAlgn="base" hangingPunct="0">
        <a:spcBef>
          <a:spcPct val="0"/>
        </a:spcBef>
        <a:spcAft>
          <a:spcPct val="0"/>
        </a:spcAft>
        <a:defRPr sz="4800" b="1" kern="1200" spc="67">
          <a:ln w="13500">
            <a:solidFill>
              <a:schemeClr val="accent1">
                <a:shade val="2500"/>
                <a:alpha val="6500"/>
              </a:schemeClr>
            </a:solidFill>
            <a:prstDash val="solid"/>
          </a:ln>
          <a:solidFill>
            <a:srgbClr val="FCFCFD"/>
          </a:solidFill>
          <a:effectLst>
            <a:innerShdw blurRad="50900" dist="38500" dir="13500000">
              <a:srgbClr val="000000">
                <a:alpha val="60000"/>
              </a:srgbClr>
            </a:innerShdw>
          </a:effectLst>
          <a:latin typeface="Franklin Gothic Demi" pitchFamily="34" charset="0"/>
          <a:ea typeface="+mj-ea"/>
          <a:cs typeface="+mj-cs"/>
        </a:defRPr>
      </a:lvl1pPr>
      <a:lvl2pPr algn="ctr" defTabSz="609585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CFCFD"/>
          </a:solidFill>
          <a:latin typeface="Franklin Gothic Demi"/>
        </a:defRPr>
      </a:lvl2pPr>
      <a:lvl3pPr algn="ctr" defTabSz="609585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CFCFD"/>
          </a:solidFill>
          <a:latin typeface="Franklin Gothic Demi"/>
        </a:defRPr>
      </a:lvl3pPr>
      <a:lvl4pPr algn="ctr" defTabSz="609585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CFCFD"/>
          </a:solidFill>
          <a:latin typeface="Franklin Gothic Demi"/>
        </a:defRPr>
      </a:lvl4pPr>
      <a:lvl5pPr algn="ctr" defTabSz="609585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CFCFD"/>
          </a:solidFill>
          <a:latin typeface="Franklin Gothic Demi"/>
        </a:defRPr>
      </a:lvl5pPr>
      <a:lvl6pPr marL="609585" algn="ctr" defTabSz="609585" rtl="0" fontAlgn="base">
        <a:spcBef>
          <a:spcPct val="0"/>
        </a:spcBef>
        <a:spcAft>
          <a:spcPct val="0"/>
        </a:spcAft>
        <a:defRPr sz="5867" b="1">
          <a:solidFill>
            <a:srgbClr val="FCFCFD"/>
          </a:solidFill>
          <a:latin typeface="Franklin Gothic Demi"/>
        </a:defRPr>
      </a:lvl6pPr>
      <a:lvl7pPr marL="1219170" algn="ctr" defTabSz="609585" rtl="0" fontAlgn="base">
        <a:spcBef>
          <a:spcPct val="0"/>
        </a:spcBef>
        <a:spcAft>
          <a:spcPct val="0"/>
        </a:spcAft>
        <a:defRPr sz="5867" b="1">
          <a:solidFill>
            <a:srgbClr val="FCFCFD"/>
          </a:solidFill>
          <a:latin typeface="Franklin Gothic Demi"/>
        </a:defRPr>
      </a:lvl7pPr>
      <a:lvl8pPr marL="1828754" algn="ctr" defTabSz="609585" rtl="0" fontAlgn="base">
        <a:spcBef>
          <a:spcPct val="0"/>
        </a:spcBef>
        <a:spcAft>
          <a:spcPct val="0"/>
        </a:spcAft>
        <a:defRPr sz="5867" b="1">
          <a:solidFill>
            <a:srgbClr val="FCFCFD"/>
          </a:solidFill>
          <a:latin typeface="Franklin Gothic Demi"/>
        </a:defRPr>
      </a:lvl8pPr>
      <a:lvl9pPr marL="2438339" algn="ctr" defTabSz="609585" rtl="0" fontAlgn="base">
        <a:spcBef>
          <a:spcPct val="0"/>
        </a:spcBef>
        <a:spcAft>
          <a:spcPct val="0"/>
        </a:spcAft>
        <a:defRPr sz="5867" b="1">
          <a:solidFill>
            <a:srgbClr val="FCFCFD"/>
          </a:solidFill>
          <a:latin typeface="Franklin Gothic Demi"/>
        </a:defRPr>
      </a:lvl9pPr>
    </p:titleStyle>
    <p:bodyStyle>
      <a:lvl1pPr marL="457189" indent="-457189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rgbClr val="10253F"/>
          </a:solidFill>
          <a:latin typeface="Arial" pitchFamily="34" charset="0"/>
          <a:ea typeface="+mn-ea"/>
          <a:cs typeface="Arial" pitchFamily="34" charset="0"/>
        </a:defRPr>
      </a:lvl1pPr>
      <a:lvl2pPr marL="990575" indent="-380990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rgbClr val="10253F"/>
          </a:solidFill>
          <a:latin typeface="Arial" pitchFamily="34" charset="0"/>
          <a:ea typeface="+mn-ea"/>
          <a:cs typeface="Arial" pitchFamily="34" charset="0"/>
        </a:defRPr>
      </a:lvl2pPr>
      <a:lvl3pPr marL="1523962" indent="-304792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10253F"/>
          </a:solidFill>
          <a:latin typeface="Arial" pitchFamily="34" charset="0"/>
          <a:ea typeface="+mn-ea"/>
          <a:cs typeface="Arial" pitchFamily="34" charset="0"/>
        </a:defRPr>
      </a:lvl3pPr>
      <a:lvl4pPr marL="2133547" indent="-304792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rgbClr val="10253F"/>
          </a:solidFill>
          <a:latin typeface="Arial" pitchFamily="34" charset="0"/>
          <a:ea typeface="+mn-ea"/>
          <a:cs typeface="Arial" pitchFamily="34" charset="0"/>
        </a:defRPr>
      </a:lvl4pPr>
      <a:lvl5pPr marL="2743131" indent="-304792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rgbClr val="10253F"/>
          </a:solidFill>
          <a:latin typeface="Arial" pitchFamily="34" charset="0"/>
          <a:ea typeface="+mn-ea"/>
          <a:cs typeface="Arial" pitchFamily="34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blipFill dpi="0" rotWithShape="1">
            <a:blip r:embed="rId15"/>
            <a:srcRect/>
            <a:tile tx="0" ty="0" sx="100000" sy="100000" flip="none" algn="tl"/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 smtClean="0"/>
              <a:t>Click to edit Master text styles</a:t>
            </a:r>
          </a:p>
          <a:p>
            <a:pPr lvl="1"/>
            <a:r>
              <a:rPr lang="en-US" altLang="zh-CN" dirty="0" smtClean="0"/>
              <a:t>Second level</a:t>
            </a:r>
          </a:p>
          <a:p>
            <a:pPr lvl="2"/>
            <a:r>
              <a:rPr lang="en-US" altLang="zh-CN" dirty="0" smtClean="0"/>
              <a:t>Third level</a:t>
            </a:r>
          </a:p>
          <a:p>
            <a:pPr lvl="3"/>
            <a:r>
              <a:rPr lang="en-US" altLang="zh-CN" dirty="0" smtClean="0"/>
              <a:t>Fourth level</a:t>
            </a:r>
          </a:p>
          <a:p>
            <a:pPr lvl="4"/>
            <a:r>
              <a:rPr lang="en-US" altLang="zh-CN" dirty="0" smtClean="0"/>
              <a:t>Fifth level</a:t>
            </a:r>
            <a:endParaRPr lang="en-US" altLang="ru-RU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ECFB300-59F2-44BF-97A3-D57FCAB7A9D4}" type="datetimeFigureOut">
              <a:rPr lang="en-US"/>
              <a:pPr>
                <a:defRPr/>
              </a:pPr>
              <a:t>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898989"/>
                </a:solidFill>
              </a:defRPr>
            </a:lvl1pPr>
          </a:lstStyle>
          <a:p>
            <a:fld id="{978910F6-C2A7-484F-A9C7-F8FB4CC76508}" type="slidenum">
              <a:rPr lang="en-US" altLang="ru-RU"/>
              <a:pPr/>
              <a:t>‹#›</a:t>
            </a:fld>
            <a:endParaRPr lang="en-US" altLang="ru-RU"/>
          </a:p>
        </p:txBody>
      </p:sp>
      <p:pic>
        <p:nvPicPr>
          <p:cNvPr id="1037" name="Picture 4" descr="F:\DeniZ\Dropbox\Dropbox\Docs\РЦ ИКТ\ATNGStyle\Design\LogoATNGSmooth800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1" y="0"/>
            <a:ext cx="1157816" cy="1413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89567" y="135467"/>
            <a:ext cx="1054735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042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txStyles>
    <p:titleStyle>
      <a:lvl1pPr algn="ctr" defTabSz="609585" rtl="0" eaLnBrk="0" fontAlgn="base" hangingPunct="0">
        <a:spcBef>
          <a:spcPct val="0"/>
        </a:spcBef>
        <a:spcAft>
          <a:spcPct val="0"/>
        </a:spcAft>
        <a:defRPr sz="4800" b="1" kern="1200" spc="67">
          <a:ln w="13500">
            <a:solidFill>
              <a:schemeClr val="accent1">
                <a:shade val="2500"/>
                <a:alpha val="6500"/>
              </a:schemeClr>
            </a:solidFill>
            <a:prstDash val="solid"/>
          </a:ln>
          <a:solidFill>
            <a:srgbClr val="FCFCFD"/>
          </a:solidFill>
          <a:effectLst>
            <a:innerShdw blurRad="50900" dist="38500" dir="13500000">
              <a:srgbClr val="000000">
                <a:alpha val="60000"/>
              </a:srgbClr>
            </a:innerShdw>
          </a:effectLst>
          <a:latin typeface="Franklin Gothic Demi" pitchFamily="34" charset="0"/>
          <a:ea typeface="+mj-ea"/>
          <a:cs typeface="+mj-cs"/>
        </a:defRPr>
      </a:lvl1pPr>
      <a:lvl2pPr algn="ctr" defTabSz="609585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CFCFD"/>
          </a:solidFill>
          <a:latin typeface="Franklin Gothic Demi"/>
        </a:defRPr>
      </a:lvl2pPr>
      <a:lvl3pPr algn="ctr" defTabSz="609585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CFCFD"/>
          </a:solidFill>
          <a:latin typeface="Franklin Gothic Demi"/>
        </a:defRPr>
      </a:lvl3pPr>
      <a:lvl4pPr algn="ctr" defTabSz="609585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CFCFD"/>
          </a:solidFill>
          <a:latin typeface="Franklin Gothic Demi"/>
        </a:defRPr>
      </a:lvl4pPr>
      <a:lvl5pPr algn="ctr" defTabSz="609585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CFCFD"/>
          </a:solidFill>
          <a:latin typeface="Franklin Gothic Demi"/>
        </a:defRPr>
      </a:lvl5pPr>
      <a:lvl6pPr marL="609585" algn="ctr" defTabSz="609585" rtl="0" fontAlgn="base">
        <a:spcBef>
          <a:spcPct val="0"/>
        </a:spcBef>
        <a:spcAft>
          <a:spcPct val="0"/>
        </a:spcAft>
        <a:defRPr sz="5867" b="1">
          <a:solidFill>
            <a:srgbClr val="FCFCFD"/>
          </a:solidFill>
          <a:latin typeface="Franklin Gothic Demi"/>
        </a:defRPr>
      </a:lvl6pPr>
      <a:lvl7pPr marL="1219170" algn="ctr" defTabSz="609585" rtl="0" fontAlgn="base">
        <a:spcBef>
          <a:spcPct val="0"/>
        </a:spcBef>
        <a:spcAft>
          <a:spcPct val="0"/>
        </a:spcAft>
        <a:defRPr sz="5867" b="1">
          <a:solidFill>
            <a:srgbClr val="FCFCFD"/>
          </a:solidFill>
          <a:latin typeface="Franklin Gothic Demi"/>
        </a:defRPr>
      </a:lvl7pPr>
      <a:lvl8pPr marL="1828754" algn="ctr" defTabSz="609585" rtl="0" fontAlgn="base">
        <a:spcBef>
          <a:spcPct val="0"/>
        </a:spcBef>
        <a:spcAft>
          <a:spcPct val="0"/>
        </a:spcAft>
        <a:defRPr sz="5867" b="1">
          <a:solidFill>
            <a:srgbClr val="FCFCFD"/>
          </a:solidFill>
          <a:latin typeface="Franklin Gothic Demi"/>
        </a:defRPr>
      </a:lvl8pPr>
      <a:lvl9pPr marL="2438339" algn="ctr" defTabSz="609585" rtl="0" fontAlgn="base">
        <a:spcBef>
          <a:spcPct val="0"/>
        </a:spcBef>
        <a:spcAft>
          <a:spcPct val="0"/>
        </a:spcAft>
        <a:defRPr sz="5867" b="1">
          <a:solidFill>
            <a:srgbClr val="FCFCFD"/>
          </a:solidFill>
          <a:latin typeface="Franklin Gothic Demi"/>
        </a:defRPr>
      </a:lvl9pPr>
    </p:titleStyle>
    <p:bodyStyle>
      <a:lvl1pPr marL="457189" indent="-457189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rgbClr val="10253F"/>
          </a:solidFill>
          <a:latin typeface="Arial" pitchFamily="34" charset="0"/>
          <a:ea typeface="+mn-ea"/>
          <a:cs typeface="Arial" pitchFamily="34" charset="0"/>
        </a:defRPr>
      </a:lvl1pPr>
      <a:lvl2pPr marL="990575" indent="-380990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rgbClr val="10253F"/>
          </a:solidFill>
          <a:latin typeface="Arial" pitchFamily="34" charset="0"/>
          <a:ea typeface="+mn-ea"/>
          <a:cs typeface="Arial" pitchFamily="34" charset="0"/>
        </a:defRPr>
      </a:lvl2pPr>
      <a:lvl3pPr marL="1523962" indent="-304792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10253F"/>
          </a:solidFill>
          <a:latin typeface="Arial" pitchFamily="34" charset="0"/>
          <a:ea typeface="+mn-ea"/>
          <a:cs typeface="Arial" pitchFamily="34" charset="0"/>
        </a:defRPr>
      </a:lvl3pPr>
      <a:lvl4pPr marL="2133547" indent="-304792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rgbClr val="10253F"/>
          </a:solidFill>
          <a:latin typeface="Arial" pitchFamily="34" charset="0"/>
          <a:ea typeface="+mn-ea"/>
          <a:cs typeface="Arial" pitchFamily="34" charset="0"/>
        </a:defRPr>
      </a:lvl4pPr>
      <a:lvl5pPr marL="2743131" indent="-304792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rgbClr val="10253F"/>
          </a:solidFill>
          <a:latin typeface="Arial" pitchFamily="34" charset="0"/>
          <a:ea typeface="+mn-ea"/>
          <a:cs typeface="Arial" pitchFamily="34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1754187"/>
            <a:ext cx="13554075" cy="1428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83" y="-1"/>
            <a:ext cx="17675664" cy="17541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9800" y="365125"/>
            <a:ext cx="9144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97061"/>
            <a:ext cx="10515600" cy="4279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A56C4-C6EB-4C7F-A0C3-EED9E1A1A291}" type="datetimeFigureOut">
              <a:rPr lang="ru-RU" smtClean="0"/>
              <a:t>25.01.2019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F0771-4395-4FF3-A1F5-DA4035B9A17B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91" y="266001"/>
            <a:ext cx="1523809" cy="15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396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none" spc="50">
          <a:ln w="0">
            <a:solidFill>
              <a:schemeClr val="bg1"/>
            </a:solidFill>
          </a:ln>
          <a:solidFill>
            <a:schemeClr val="bg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13"/>
          <a:srcRect l="12369" r="12458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9800" y="365125"/>
            <a:ext cx="9144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0" lang="ru-RU" sz="4400" b="1" i="0" u="none" strike="noStrike" kern="1200" cap="none" spc="50" normalizeH="0" baseline="0" noProof="0" dirty="0" smtClean="0">
                <a:ln w="0">
                  <a:solidFill>
                    <a:prstClr val="white"/>
                  </a:solidFill>
                </a:ln>
                <a:solidFill>
                  <a:srgbClr val="E7E6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06040-1F16-4E5E-B1BD-98315DBB7C8C}" type="datetimeFigureOut">
              <a:rPr lang="ru-RU" smtClean="0"/>
              <a:t>25.01.2019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F60B7-094A-4579-8FDE-1C6F54C73B88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91" y="266001"/>
            <a:ext cx="1523809" cy="15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889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b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9281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effectLst/>
              </a:rPr>
              <a:t>Обработка </a:t>
            </a:r>
            <a:r>
              <a:rPr lang="ru-RU" dirty="0" err="1">
                <a:effectLst/>
              </a:rPr>
              <a:t>перезачет</a:t>
            </a:r>
            <a:r>
              <a:rPr lang="ru-RU" dirty="0">
                <a:effectLst/>
              </a:rPr>
              <a:t> оценок студентов для 1С:Колледж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Буторин Денис </a:t>
            </a:r>
            <a:r>
              <a:rPr lang="ru-RU" sz="3200" b="1" dirty="0" smtClean="0">
                <a:solidFill>
                  <a:srgbClr val="002060"/>
                </a:solidFill>
              </a:rPr>
              <a:t>Николаевич</a:t>
            </a:r>
            <a:endParaRPr lang="en-US" sz="3200" b="1" dirty="0" smtClean="0">
              <a:solidFill>
                <a:srgbClr val="002060"/>
              </a:solidFill>
            </a:endParaRPr>
          </a:p>
          <a:p>
            <a:r>
              <a:rPr lang="ru-RU" sz="3200" dirty="0">
                <a:solidFill>
                  <a:srgbClr val="002060"/>
                </a:solidFill>
              </a:rPr>
              <a:t>Кандидат педагогических </a:t>
            </a:r>
            <a:r>
              <a:rPr lang="ru-RU" sz="3200" dirty="0" smtClean="0">
                <a:solidFill>
                  <a:srgbClr val="002060"/>
                </a:solidFill>
              </a:rPr>
              <a:t>наук</a:t>
            </a:r>
            <a:r>
              <a:rPr lang="en-US" sz="3200" dirty="0" smtClean="0">
                <a:solidFill>
                  <a:srgbClr val="002060"/>
                </a:solidFill>
              </a:rPr>
              <a:t>,</a:t>
            </a:r>
          </a:p>
          <a:p>
            <a:r>
              <a:rPr lang="ru-RU" sz="3200" dirty="0" smtClean="0">
                <a:solidFill>
                  <a:srgbClr val="002060"/>
                </a:solidFill>
              </a:rPr>
              <a:t>Заместитель </a:t>
            </a:r>
            <a:r>
              <a:rPr lang="ru-RU" sz="3200" dirty="0">
                <a:solidFill>
                  <a:srgbClr val="002060"/>
                </a:solidFill>
              </a:rPr>
              <a:t>директора по </a:t>
            </a:r>
            <a:r>
              <a:rPr lang="ru-RU" sz="3200" dirty="0" smtClean="0">
                <a:solidFill>
                  <a:srgbClr val="002060"/>
                </a:solidFill>
              </a:rPr>
              <a:t>ИТ</a:t>
            </a:r>
            <a:endParaRPr lang="ru-RU" sz="3200" dirty="0">
              <a:solidFill>
                <a:srgbClr val="002060"/>
              </a:solidFill>
            </a:endParaRPr>
          </a:p>
          <a:p>
            <a:r>
              <a:rPr lang="ru-RU" sz="3200" dirty="0">
                <a:solidFill>
                  <a:srgbClr val="002060"/>
                </a:solidFill>
              </a:rPr>
              <a:t>КГАПОУ «</a:t>
            </a:r>
            <a:r>
              <a:rPr lang="ru-RU" sz="3200" dirty="0" err="1">
                <a:solidFill>
                  <a:srgbClr val="002060"/>
                </a:solidFill>
              </a:rPr>
              <a:t>Ачинский</a:t>
            </a:r>
            <a:r>
              <a:rPr lang="ru-RU" sz="3200" dirty="0">
                <a:solidFill>
                  <a:srgbClr val="002060"/>
                </a:solidFill>
              </a:rPr>
              <a:t> техникум нефти и газа</a:t>
            </a:r>
            <a:r>
              <a:rPr lang="ru-RU" sz="3200" dirty="0" smtClean="0">
                <a:solidFill>
                  <a:srgbClr val="002060"/>
                </a:solidFill>
              </a:rPr>
              <a:t>»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179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51335"/>
          <a:stretch/>
        </p:blipFill>
        <p:spPr>
          <a:xfrm>
            <a:off x="-647701" y="0"/>
            <a:ext cx="13184887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2985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50763"/>
          <a:stretch/>
        </p:blipFill>
        <p:spPr>
          <a:xfrm>
            <a:off x="-647700" y="0"/>
            <a:ext cx="1333993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78876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Эффективность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Время на </a:t>
            </a:r>
            <a:r>
              <a:rPr lang="ru-RU" dirty="0" err="1" smtClean="0"/>
              <a:t>перезачет</a:t>
            </a:r>
            <a:r>
              <a:rPr lang="ru-RU" smtClean="0"/>
              <a:t> сократилось:</a:t>
            </a:r>
            <a:endParaRPr lang="ru-RU" dirty="0" smtClean="0"/>
          </a:p>
          <a:p>
            <a:r>
              <a:rPr lang="ru-RU" dirty="0" smtClean="0"/>
              <a:t>Было – 2-3 дня</a:t>
            </a:r>
          </a:p>
          <a:p>
            <a:r>
              <a:rPr lang="ru-RU" dirty="0" smtClean="0"/>
              <a:t>Стало – 1-2 часа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428956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1" name="Заголовок 5"/>
          <p:cNvSpPr>
            <a:spLocks noGrp="1"/>
          </p:cNvSpPr>
          <p:nvPr>
            <p:ph type="title"/>
          </p:nvPr>
        </p:nvSpPr>
        <p:spPr>
          <a:xfrm>
            <a:off x="1549953" y="214816"/>
            <a:ext cx="10186588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dirty="0" smtClean="0">
                <a:solidFill>
                  <a:schemeClr val="accent1">
                    <a:tint val="3000"/>
                    <a:alpha val="95000"/>
                  </a:schemeClr>
                </a:solidFill>
              </a:rPr>
              <a:t>Спасибо за внимание!</a:t>
            </a:r>
          </a:p>
        </p:txBody>
      </p:sp>
      <p:sp>
        <p:nvSpPr>
          <p:cNvPr id="7" name="Подзаголовок 6"/>
          <p:cNvSpPr>
            <a:spLocks noGrp="1"/>
          </p:cNvSpPr>
          <p:nvPr>
            <p:ph idx="1"/>
          </p:nvPr>
        </p:nvSpPr>
        <p:spPr>
          <a:xfrm>
            <a:off x="248522" y="1600200"/>
            <a:ext cx="8512923" cy="4525433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buNone/>
              <a:defRPr/>
            </a:pPr>
            <a:endParaRPr lang="en-US" sz="40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 eaLnBrk="1" fontAlgn="auto" hangingPunct="1">
              <a:spcAft>
                <a:spcPts val="0"/>
              </a:spcAft>
              <a:buNone/>
              <a:defRPr/>
            </a:pPr>
            <a:endParaRPr lang="en-US" sz="4000" dirty="0">
              <a:solidFill>
                <a:schemeClr val="tx2">
                  <a:lumMod val="50000"/>
                </a:schemeClr>
              </a:solidFill>
            </a:endParaRPr>
          </a:p>
          <a:p>
            <a:pPr algn="ctr" eaLnBrk="1" fontAlgn="auto" hangingPunct="1">
              <a:spcAft>
                <a:spcPts val="0"/>
              </a:spcAft>
              <a:buNone/>
              <a:defRPr/>
            </a:pPr>
            <a:endParaRPr lang="en-US" sz="40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 eaLnBrk="1" fontAlgn="auto" hangingPunct="1">
              <a:spcAft>
                <a:spcPts val="0"/>
              </a:spcAft>
              <a:buNone/>
              <a:defRPr/>
            </a:pPr>
            <a:r>
              <a:rPr lang="ru-RU" sz="4000" dirty="0" err="1" smtClean="0">
                <a:solidFill>
                  <a:schemeClr val="tx2">
                    <a:lumMod val="50000"/>
                  </a:schemeClr>
                </a:solidFill>
              </a:rPr>
              <a:t>к.п.н</a:t>
            </a:r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</a:rPr>
              <a:t>., Буторин </a:t>
            </a:r>
            <a:r>
              <a:rPr lang="ru-RU" sz="4000" dirty="0">
                <a:solidFill>
                  <a:schemeClr val="tx2">
                    <a:lumMod val="50000"/>
                  </a:schemeClr>
                </a:solidFill>
              </a:rPr>
              <a:t>Д</a:t>
            </a:r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</a:rPr>
              <a:t>енис Николаевич</a:t>
            </a:r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</a:rPr>
              <a:t>butorin@achtng.ru</a:t>
            </a:r>
            <a:endParaRPr lang="ru-RU" sz="36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Picture 5" descr="F:\PictureProj\butorin.org\LogoButorin_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74"/>
          <a:stretch>
            <a:fillRect/>
          </a:stretch>
        </p:blipFill>
        <p:spPr bwMode="auto">
          <a:xfrm>
            <a:off x="212659" y="5628287"/>
            <a:ext cx="861484" cy="85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7" name="Picture 2" descr="F:\Dropbox\Docs\РЦ ИКТ\ATNGStyle\Design\LogoATNGSmoot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414" y="5296724"/>
            <a:ext cx="113453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21947" y="5532370"/>
            <a:ext cx="3034805" cy="9130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333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achtng.ru</a:t>
            </a:r>
            <a:endParaRPr lang="en-US" sz="5333" dirty="0">
              <a:solidFill>
                <a:schemeClr val="tx2">
                  <a:lumMod val="50000"/>
                </a:schemeClr>
              </a:solidFill>
              <a:latin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t="2674" b="11412"/>
          <a:stretch/>
        </p:blipFill>
        <p:spPr>
          <a:xfrm>
            <a:off x="27993" y="1446241"/>
            <a:ext cx="12169932" cy="208072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TextBox 8"/>
          <p:cNvSpPr txBox="1"/>
          <p:nvPr/>
        </p:nvSpPr>
        <p:spPr>
          <a:xfrm>
            <a:off x="1006741" y="5550974"/>
            <a:ext cx="3453189" cy="9130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333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butorin.org</a:t>
            </a:r>
            <a:endParaRPr lang="ru-RU" sz="5333" dirty="0">
              <a:solidFill>
                <a:schemeClr val="tx2">
                  <a:lumMod val="50000"/>
                </a:schemeClr>
              </a:solidFill>
              <a:latin typeface="Arial" pitchFamily="34" charset="0"/>
            </a:endParaRPr>
          </a:p>
        </p:txBody>
      </p:sp>
      <p:pic>
        <p:nvPicPr>
          <p:cNvPr id="2050" name="Picture 2" descr="http://qrcoder.ru/code/?BEGIN%3AVCARD%0AN%3A%C1%F3%F2%EE%F0%E8%ED%3B%C4%E5%ED%E8%F1+%CD%E8%EA%EE%EB%E0%E5%E2%E8%F7%0AORG%3A%C0%D2%CD%C3%0ATITLE%3A%D0%F3%EA%EE%E2%EE%E4%E8%F2%E5%EB%FC+%D0%D6+%C8%CA%D2%0ATEL%3A%2B79069711818%0AURL%3Ahttp%3A%2F%2Fbutorin.org%0AEMAIL%3Abutorin%40achtng.ru%0ANOTE%3Askype%3A+denizzznet%0AEND%3AVCARD&amp;10&amp;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4752" y="3505539"/>
            <a:ext cx="3343174" cy="334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752" y="3514827"/>
            <a:ext cx="3343173" cy="334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715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2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0673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250" y="0"/>
            <a:ext cx="48774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343265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1С Колледж в АТНГ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Приобретен в 2010 году</a:t>
            </a:r>
          </a:p>
          <a:p>
            <a:endParaRPr lang="ru-RU" dirty="0" smtClean="0"/>
          </a:p>
          <a:p>
            <a:r>
              <a:rPr lang="ru-RU" dirty="0" smtClean="0"/>
              <a:t>Активно внедряется с 2015 </a:t>
            </a:r>
            <a:r>
              <a:rPr lang="ru-RU" dirty="0" smtClean="0"/>
              <a:t>года</a:t>
            </a:r>
            <a:endParaRPr lang="en-US" dirty="0" smtClean="0"/>
          </a:p>
          <a:p>
            <a:r>
              <a:rPr lang="en-US" dirty="0" smtClean="0"/>
              <a:t>2016 – </a:t>
            </a:r>
            <a:r>
              <a:rPr lang="ru-RU" dirty="0" smtClean="0"/>
              <a:t>Расписание</a:t>
            </a:r>
          </a:p>
          <a:p>
            <a:r>
              <a:rPr lang="ru-RU" dirty="0" smtClean="0"/>
              <a:t>2017 – Выпуск, свидетельства</a:t>
            </a:r>
          </a:p>
          <a:p>
            <a:r>
              <a:rPr lang="ru-RU" dirty="0" smtClean="0"/>
              <a:t>2018 – Создание сервиса </a:t>
            </a:r>
            <a:r>
              <a:rPr lang="ru-RU" dirty="0" err="1" smtClean="0"/>
              <a:t>НаЛенту</a:t>
            </a:r>
            <a:r>
              <a:rPr lang="ru-RU" dirty="0" smtClean="0"/>
              <a:t>!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72325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39916" y="1481959"/>
            <a:ext cx="2627587" cy="83031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Приемная комиссия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39915" y="2669628"/>
            <a:ext cx="2627587" cy="83031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Контингент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39912" y="3857297"/>
            <a:ext cx="2627587" cy="83031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Учебные планы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39912" y="4945117"/>
            <a:ext cx="2627587" cy="83031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Учебная нагрузка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897816" y="1481958"/>
            <a:ext cx="2627587" cy="83031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Расписание занятий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897816" y="2669628"/>
            <a:ext cx="2627587" cy="83031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Акустические звонки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897816" y="3836276"/>
            <a:ext cx="2627587" cy="83031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Производственное обучение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429291" y="3836276"/>
            <a:ext cx="2627587" cy="83031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Свидетельства по профессии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429291" y="4945117"/>
            <a:ext cx="2627587" cy="83031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Дипломы и приложения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97816" y="4945117"/>
            <a:ext cx="2627587" cy="83031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Воспитательная работа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429291" y="1481958"/>
            <a:ext cx="2627587" cy="83031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Общежитие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429291" y="2659117"/>
            <a:ext cx="2627587" cy="83031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Электронный журнал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531" y="3400431"/>
            <a:ext cx="6049031" cy="3305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4986" y="0"/>
            <a:ext cx="6043575" cy="3398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365" y="631935"/>
            <a:ext cx="8096250" cy="571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8570" y="430524"/>
            <a:ext cx="6950951" cy="4929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64326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Перезачет</a:t>
            </a:r>
            <a:r>
              <a:rPr lang="ru-RU" dirty="0" smtClean="0"/>
              <a:t> оценок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Происходит при изменении Учебной г</a:t>
            </a:r>
            <a:r>
              <a:rPr lang="ru-RU" dirty="0" smtClean="0"/>
              <a:t>руппы:</a:t>
            </a:r>
          </a:p>
          <a:p>
            <a:r>
              <a:rPr lang="ru-RU" dirty="0" smtClean="0"/>
              <a:t>Перевод</a:t>
            </a:r>
          </a:p>
          <a:p>
            <a:r>
              <a:rPr lang="ru-RU" dirty="0" smtClean="0"/>
              <a:t>Прием переводом</a:t>
            </a:r>
          </a:p>
          <a:p>
            <a:r>
              <a:rPr lang="ru-RU" dirty="0" smtClean="0"/>
              <a:t>Восстановление</a:t>
            </a:r>
          </a:p>
          <a:p>
            <a:r>
              <a:rPr lang="ru-RU" dirty="0" smtClean="0"/>
              <a:t>Возвращение из академического отпуска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87814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Проблемы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Соответствие нового учебного плана старому</a:t>
            </a:r>
          </a:p>
          <a:p>
            <a:endParaRPr lang="ru-RU" dirty="0"/>
          </a:p>
          <a:p>
            <a:r>
              <a:rPr lang="ru-RU" dirty="0" smtClean="0"/>
              <a:t>Перенос оценок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4539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66612" y="-767050"/>
            <a:ext cx="36576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3146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Выходные данные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Приказ о </a:t>
            </a:r>
            <a:r>
              <a:rPr lang="ru-RU" dirty="0" err="1" smtClean="0"/>
              <a:t>перезачете</a:t>
            </a:r>
            <a:endParaRPr lang="ru-RU" dirty="0" smtClean="0"/>
          </a:p>
          <a:p>
            <a:r>
              <a:rPr lang="ru-RU" dirty="0" smtClean="0"/>
              <a:t>Ведомость соответствия </a:t>
            </a:r>
            <a:r>
              <a:rPr lang="ru-RU" dirty="0" err="1" smtClean="0"/>
              <a:t>перезачета</a:t>
            </a:r>
            <a:endParaRPr lang="ru-RU" dirty="0" smtClean="0"/>
          </a:p>
          <a:p>
            <a:r>
              <a:rPr lang="ru-RU" dirty="0" smtClean="0"/>
              <a:t>Индивидуальный план</a:t>
            </a:r>
          </a:p>
          <a:p>
            <a:r>
              <a:rPr lang="ru-RU" dirty="0" smtClean="0"/>
              <a:t>Набор направлений на переаттестацию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297272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50973"/>
          <a:stretch/>
        </p:blipFill>
        <p:spPr>
          <a:xfrm>
            <a:off x="-526424" y="0"/>
            <a:ext cx="13017290" cy="74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783191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50630"/>
          <a:stretch/>
        </p:blipFill>
        <p:spPr>
          <a:xfrm>
            <a:off x="-714375" y="0"/>
            <a:ext cx="13476185" cy="767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5024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toryboard Layouts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1677</TotalTime>
  <Words>141</Words>
  <Application>Microsoft Office PowerPoint</Application>
  <PresentationFormat>Широкоэкранный</PresentationFormat>
  <Paragraphs>52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15</vt:i4>
      </vt:variant>
    </vt:vector>
  </HeadingPairs>
  <TitlesOfParts>
    <vt:vector size="26" baseType="lpstr">
      <vt:lpstr>宋体</vt:lpstr>
      <vt:lpstr>Arial</vt:lpstr>
      <vt:lpstr>Calibri</vt:lpstr>
      <vt:lpstr>Franklin Gothic Demi</vt:lpstr>
      <vt:lpstr>Franklin Gothic Medium Cond</vt:lpstr>
      <vt:lpstr>Tahoma</vt:lpstr>
      <vt:lpstr>Office Theme</vt:lpstr>
      <vt:lpstr>1_Office Theme</vt:lpstr>
      <vt:lpstr>Специальное оформление</vt:lpstr>
      <vt:lpstr>1_Специальное оформление</vt:lpstr>
      <vt:lpstr>Storyboard Layouts</vt:lpstr>
      <vt:lpstr>Обработка перезачет оценок студентов для 1С:Колледж</vt:lpstr>
      <vt:lpstr>1С Колледж в АТНГ</vt:lpstr>
      <vt:lpstr>Презентация PowerPoint</vt:lpstr>
      <vt:lpstr>Перезачет оценок</vt:lpstr>
      <vt:lpstr>Проблемы</vt:lpstr>
      <vt:lpstr>Презентация PowerPoint</vt:lpstr>
      <vt:lpstr>Выходные данные</vt:lpstr>
      <vt:lpstr>Презентация PowerPoint</vt:lpstr>
      <vt:lpstr>Презентация PowerPoint</vt:lpstr>
      <vt:lpstr>Презентация PowerPoint</vt:lpstr>
      <vt:lpstr>Презентация PowerPoint</vt:lpstr>
      <vt:lpstr>Эффективность</vt:lpstr>
      <vt:lpstr>Спасибо за внимание!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DeniZ</dc:creator>
  <cp:lastModifiedBy>Butorin</cp:lastModifiedBy>
  <cp:revision>200</cp:revision>
  <dcterms:created xsi:type="dcterms:W3CDTF">2016-01-30T08:04:00Z</dcterms:created>
  <dcterms:modified xsi:type="dcterms:W3CDTF">2019-01-25T02:27:53Z</dcterms:modified>
</cp:coreProperties>
</file>